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  <a:srgbClr val="262626"/>
    <a:srgbClr val="121212"/>
    <a:srgbClr val="6592D7"/>
    <a:srgbClr val="6D8ED5"/>
    <a:srgbClr val="7789D1"/>
    <a:srgbClr val="7E84CE"/>
    <a:srgbClr val="857DC9"/>
    <a:srgbClr val="8C75C4"/>
    <a:srgbClr val="926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5" d="100"/>
          <a:sy n="55" d="100"/>
        </p:scale>
        <p:origin x="107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5E2137-B205-3DBD-E4B9-8E9C70770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0AF1FF-5B24-3AC1-0584-E0AA9B25B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BFACEA-9F04-7ED4-F855-C74497EB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926DBC-44F5-E7AE-C2FF-3BFFC016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D83255-8A6E-278F-E0FA-FF1D9178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32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CFECC-1A60-8040-7EF2-3F3A32D5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E08A81-51A2-1718-6923-50CA8A062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FF00F-00F3-30A8-A4EB-7C900FF1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931FF-346D-9DA7-56CD-77A3DAFF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471FF2-A644-5856-E122-244D96A9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86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03C20B9-1B95-F1B7-747C-0E0F8F867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B8F721C-4843-8B86-5B1B-0D67B9AED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29F655-E00C-633E-8B50-B9C45693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A7082E-5694-2121-28F8-7C53583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25F89B-EE3A-0DD1-CE67-A18C1DC9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508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396E3-A903-9FA8-CAB0-A6798DB1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483502-8617-6E91-C36E-9398C0D85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68E0E4-315C-4851-57C1-57609D49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188DAA-1669-803E-D12E-29F4232A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D2EC80-DD6B-A8D4-D0B0-B2461966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40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86C203-A270-36C8-612E-8B9DC28C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F107-D910-DB10-87AB-D0D84BDCE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0843A1-4CB3-81D1-8024-42FFD872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D80FDB-9C63-D18C-564A-4138D84F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8AA9CB-B295-C176-9F95-5F1C75F8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06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8FD9E-EFE3-40CB-431B-3AC80EF3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FF9E8A-3990-87F8-1D68-55952DEF4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9012D5-66BB-A555-C9E6-3FDB25F2E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462670-C930-E343-14AB-F9C67BA5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3D1DB9-E055-182F-84D4-C5421AD9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8ED4A0-A721-41D3-0604-F04AD56E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73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A938B-21B1-E9A1-0BDA-7DCB036C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4ADF6B8-2970-121B-0C8F-7D20C77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DBC394-1A18-09EF-6AD3-2DB1A90F2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55B66CB-0384-ADE1-AFBB-EF77E7646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13916E2-6AD6-1A4F-2921-3CFA8A8D7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A8AA66-3F43-E308-418A-73573AFC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E290F1B-405A-4D5D-D684-6D5820D3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6C3BC1-2A27-5020-C85A-CE3CED79D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731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314053-2A61-5D19-510D-9DA397DD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B6D1D2B-DE54-D2A8-A721-415FE067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16F6F1-52BF-42FC-7864-B307CDB8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B0C8E8-042C-EB1D-1451-4E6E8095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61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0D443AD-A109-E73A-6BDA-B94A666C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256645-CD38-570D-59DC-C7141FCC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08C195-6381-2FB1-3249-6DF9391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52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C0F8A-EEAD-3C1A-F8C6-E7DBFAB4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8E3D1A-F3BF-727E-5C41-17D562374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9C47E3-9111-E840-C82F-F8AFC0F85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9B17DC-349C-D418-5F09-E6B3A356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152004-BD0D-59BE-B3EA-6614F054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624DCC-5C51-7517-EBC5-70318BF5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2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1119BF-C4B9-431B-82DA-A2BD8D6F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F3320F0-96AA-9B2A-8E32-B51B6D94C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392C7F-5786-50E1-0434-7DCB1944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CE2DDD-EEAD-7B22-C8A7-C10A4D17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B10943-537E-95A1-6502-E0661506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A247E9-7906-4FF6-917B-97F019A8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66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5C656E4-C957-7EE3-4A69-98860ADD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6A7978-C24A-8131-35B3-D23D1CD60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38078A-9053-4725-3C25-9622252F0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4527B-3328-459D-BA54-BECCF2F73DEA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09DF4-559A-B0D3-363F-863A58AB2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9266CD-928F-4E94-0CA6-2F92A900B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CA53CF-0ECE-4E20-865F-D33D4821B3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96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C2F5D76-7E38-07B4-1513-BF9F7D47A98D}"/>
              </a:ext>
            </a:extLst>
          </p:cNvPr>
          <p:cNvGrpSpPr/>
          <p:nvPr/>
        </p:nvGrpSpPr>
        <p:grpSpPr>
          <a:xfrm>
            <a:off x="0" y="0"/>
            <a:ext cx="12192000" cy="423747"/>
            <a:chOff x="0" y="0"/>
            <a:chExt cx="12192000" cy="423747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A12ACB3-3686-FBEB-469E-CBB74807DC5A}"/>
                </a:ext>
              </a:extLst>
            </p:cNvPr>
            <p:cNvSpPr/>
            <p:nvPr/>
          </p:nvSpPr>
          <p:spPr>
            <a:xfrm>
              <a:off x="0" y="0"/>
              <a:ext cx="12192000" cy="423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98DF98E-4964-82B8-F208-6C3279A30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391"/>
            <a:stretch/>
          </p:blipFill>
          <p:spPr>
            <a:xfrm>
              <a:off x="10637838" y="0"/>
              <a:ext cx="1509557" cy="42374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E645334-979C-84B2-3883-349B267D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06" t="3724" r="32369" b="79781"/>
            <a:stretch/>
          </p:blipFill>
          <p:spPr>
            <a:xfrm>
              <a:off x="111514" y="78059"/>
              <a:ext cx="702500" cy="345688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22FEA23-F42D-9E2E-EC57-F3010C09F741}"/>
              </a:ext>
            </a:extLst>
          </p:cNvPr>
          <p:cNvGrpSpPr/>
          <p:nvPr/>
        </p:nvGrpSpPr>
        <p:grpSpPr>
          <a:xfrm>
            <a:off x="0" y="5972175"/>
            <a:ext cx="12192000" cy="885825"/>
            <a:chOff x="0" y="5972175"/>
            <a:chExt cx="12192000" cy="88582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3FFF4451-6FCE-3E45-27C0-195BF2D071BF}"/>
                </a:ext>
              </a:extLst>
            </p:cNvPr>
            <p:cNvSpPr/>
            <p:nvPr/>
          </p:nvSpPr>
          <p:spPr>
            <a:xfrm>
              <a:off x="0" y="5972175"/>
              <a:ext cx="12192000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CB0C8939-C8F8-BEFE-0E62-5F78CF7C3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548" b="7301"/>
            <a:stretch/>
          </p:blipFill>
          <p:spPr>
            <a:xfrm>
              <a:off x="4762680" y="6048848"/>
              <a:ext cx="2640699" cy="52832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1EA4E41-185C-B454-7B77-788FAC15852C}"/>
                </a:ext>
              </a:extLst>
            </p:cNvPr>
            <p:cNvSpPr txBox="1"/>
            <p:nvPr/>
          </p:nvSpPr>
          <p:spPr>
            <a:xfrm>
              <a:off x="1060521" y="6258297"/>
              <a:ext cx="135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タイトル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1BB45149-E405-965F-F0E7-C58D672C7AF6}"/>
                </a:ext>
              </a:extLst>
            </p:cNvPr>
            <p:cNvSpPr/>
            <p:nvPr/>
          </p:nvSpPr>
          <p:spPr>
            <a:xfrm>
              <a:off x="3979701" y="6638003"/>
              <a:ext cx="4232598" cy="844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B725C78-6C47-6741-E783-166EEC0BF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6" t="11927" r="1087" b="23067"/>
            <a:stretch/>
          </p:blipFill>
          <p:spPr>
            <a:xfrm>
              <a:off x="8929924" y="6238633"/>
              <a:ext cx="3229673" cy="338535"/>
            </a:xfrm>
            <a:prstGeom prst="rect">
              <a:avLst/>
            </a:prstGeom>
          </p:spPr>
        </p:pic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83E4DFC0-DD2A-2313-44B6-BE8BD9661103}"/>
                </a:ext>
              </a:extLst>
            </p:cNvPr>
            <p:cNvSpPr/>
            <p:nvPr/>
          </p:nvSpPr>
          <p:spPr>
            <a:xfrm>
              <a:off x="308000" y="6082755"/>
              <a:ext cx="664664" cy="66466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828BD6B-9436-CFF6-5750-9B387BFF4A94}"/>
                </a:ext>
              </a:extLst>
            </p:cNvPr>
            <p:cNvSpPr txBox="1"/>
            <p:nvPr/>
          </p:nvSpPr>
          <p:spPr>
            <a:xfrm>
              <a:off x="3307667" y="6529219"/>
              <a:ext cx="769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/>
                <a:t>0:01</a:t>
              </a:r>
              <a:endParaRPr kumimoji="1" lang="ja-JP" altLang="en-US" sz="14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5333CCE-8D16-92F1-DE6E-39F1923FD43A}"/>
                </a:ext>
              </a:extLst>
            </p:cNvPr>
            <p:cNvSpPr txBox="1"/>
            <p:nvPr/>
          </p:nvSpPr>
          <p:spPr>
            <a:xfrm>
              <a:off x="8118080" y="6534295"/>
              <a:ext cx="769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/>
                <a:t>0:12</a:t>
              </a:r>
              <a:endParaRPr kumimoji="1" lang="ja-JP" altLang="en-US" sz="1400" b="1" dirty="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69A2665D-2D57-9DEB-6480-4626B11CC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091" t="22761" r="24822" b="7149"/>
            <a:stretch/>
          </p:blipFill>
          <p:spPr>
            <a:xfrm>
              <a:off x="2346520" y="6276036"/>
              <a:ext cx="343341" cy="333853"/>
            </a:xfrm>
            <a:prstGeom prst="rect">
              <a:avLst/>
            </a:prstGeom>
          </p:spPr>
        </p:pic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0CAFE6D5-5D53-FC3F-2BB5-2C2D1483D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8" y="438399"/>
            <a:ext cx="991124" cy="5533775"/>
          </a:xfrm>
          <a:prstGeom prst="rect">
            <a:avLst/>
          </a:prstGeom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3BB1807-0868-D225-9346-FF18A04990E9}"/>
              </a:ext>
            </a:extLst>
          </p:cNvPr>
          <p:cNvSpPr/>
          <p:nvPr/>
        </p:nvSpPr>
        <p:spPr>
          <a:xfrm>
            <a:off x="1285380" y="458001"/>
            <a:ext cx="10759492" cy="5471754"/>
          </a:xfrm>
          <a:prstGeom prst="roundRect">
            <a:avLst>
              <a:gd name="adj" fmla="val 244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C49A4E7-99A5-EC67-91EE-83D4F70D4AE1}"/>
              </a:ext>
            </a:extLst>
          </p:cNvPr>
          <p:cNvSpPr/>
          <p:nvPr/>
        </p:nvSpPr>
        <p:spPr>
          <a:xfrm>
            <a:off x="3982346" y="6628574"/>
            <a:ext cx="399833" cy="8449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8BADF367-4114-3AB1-C480-E94F1B8B839C}"/>
              </a:ext>
            </a:extLst>
          </p:cNvPr>
          <p:cNvGrpSpPr/>
          <p:nvPr/>
        </p:nvGrpSpPr>
        <p:grpSpPr>
          <a:xfrm>
            <a:off x="4382179" y="1042629"/>
            <a:ext cx="4296099" cy="4296099"/>
            <a:chOff x="7748773" y="985867"/>
            <a:chExt cx="4296099" cy="4296099"/>
          </a:xfrm>
        </p:grpSpPr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15F50B95-E07B-B1F9-A481-C51B67AE6751}"/>
                </a:ext>
              </a:extLst>
            </p:cNvPr>
            <p:cNvSpPr/>
            <p:nvPr/>
          </p:nvSpPr>
          <p:spPr>
            <a:xfrm>
              <a:off x="7748773" y="985867"/>
              <a:ext cx="4296099" cy="4296099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E025282-C664-7292-BBF9-E258EF44C7E5}"/>
                </a:ext>
              </a:extLst>
            </p:cNvPr>
            <p:cNvSpPr txBox="1"/>
            <p:nvPr/>
          </p:nvSpPr>
          <p:spPr>
            <a:xfrm rot="637606">
              <a:off x="7944579" y="3606702"/>
              <a:ext cx="349841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Spotify</a:t>
              </a:r>
              <a:endParaRPr kumimoji="1" lang="ja-JP" alt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547C0-7C1B-72DB-4962-D7C9C895014A}"/>
                </a:ext>
              </a:extLst>
            </p:cNvPr>
            <p:cNvSpPr txBox="1"/>
            <p:nvPr/>
          </p:nvSpPr>
          <p:spPr>
            <a:xfrm rot="558270">
              <a:off x="8645977" y="2656894"/>
              <a:ext cx="250169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Like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56830CB-5DAB-5BDD-6AFF-EA2B4E7607D8}"/>
                </a:ext>
              </a:extLst>
            </p:cNvPr>
            <p:cNvSpPr txBox="1"/>
            <p:nvPr/>
          </p:nvSpPr>
          <p:spPr>
            <a:xfrm rot="543114">
              <a:off x="8642565" y="1711762"/>
              <a:ext cx="283580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Slides</a:t>
              </a:r>
              <a:endParaRPr lang="ja-JP" alt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793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7D8A50-BA67-5CDC-BF60-E4497682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496" y="230775"/>
            <a:ext cx="1800497" cy="1800497"/>
          </a:xfrm>
          <a:custGeom>
            <a:avLst/>
            <a:gdLst>
              <a:gd name="connsiteX0" fmla="*/ 944880 w 5669278"/>
              <a:gd name="connsiteY0" fmla="*/ 0 h 5669278"/>
              <a:gd name="connsiteX1" fmla="*/ 4724398 w 5669278"/>
              <a:gd name="connsiteY1" fmla="*/ 0 h 5669278"/>
              <a:gd name="connsiteX2" fmla="*/ 4820990 w 5669278"/>
              <a:gd name="connsiteY2" fmla="*/ 4878 h 5669278"/>
              <a:gd name="connsiteX3" fmla="*/ 5669278 w 5669278"/>
              <a:gd name="connsiteY3" fmla="*/ 944898 h 5669278"/>
              <a:gd name="connsiteX4" fmla="*/ 5669278 w 5669278"/>
              <a:gd name="connsiteY4" fmla="*/ 4724379 h 5669278"/>
              <a:gd name="connsiteX5" fmla="*/ 4724379 w 5669278"/>
              <a:gd name="connsiteY5" fmla="*/ 5669278 h 5669278"/>
              <a:gd name="connsiteX6" fmla="*/ 944898 w 5669278"/>
              <a:gd name="connsiteY6" fmla="*/ 5669278 h 5669278"/>
              <a:gd name="connsiteX7" fmla="*/ 4878 w 5669278"/>
              <a:gd name="connsiteY7" fmla="*/ 4820990 h 5669278"/>
              <a:gd name="connsiteX8" fmla="*/ 0 w 5669278"/>
              <a:gd name="connsiteY8" fmla="*/ 4724399 h 5669278"/>
              <a:gd name="connsiteX9" fmla="*/ 0 w 5669278"/>
              <a:gd name="connsiteY9" fmla="*/ 944878 h 5669278"/>
              <a:gd name="connsiteX10" fmla="*/ 4878 w 5669278"/>
              <a:gd name="connsiteY10" fmla="*/ 848288 h 5669278"/>
              <a:gd name="connsiteX11" fmla="*/ 848288 w 5669278"/>
              <a:gd name="connsiteY11" fmla="*/ 4878 h 566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69278" h="5669278">
                <a:moveTo>
                  <a:pt x="944880" y="0"/>
                </a:moveTo>
                <a:lnTo>
                  <a:pt x="4724398" y="0"/>
                </a:lnTo>
                <a:lnTo>
                  <a:pt x="4820990" y="4878"/>
                </a:lnTo>
                <a:cubicBezTo>
                  <a:pt x="5297461" y="53266"/>
                  <a:pt x="5669278" y="455661"/>
                  <a:pt x="5669278" y="944898"/>
                </a:cubicBezTo>
                <a:lnTo>
                  <a:pt x="5669278" y="4724379"/>
                </a:lnTo>
                <a:cubicBezTo>
                  <a:pt x="5669278" y="5246232"/>
                  <a:pt x="5246232" y="5669278"/>
                  <a:pt x="4724379" y="5669278"/>
                </a:cubicBezTo>
                <a:lnTo>
                  <a:pt x="944898" y="5669278"/>
                </a:lnTo>
                <a:cubicBezTo>
                  <a:pt x="455661" y="5669278"/>
                  <a:pt x="53266" y="5297460"/>
                  <a:pt x="4878" y="4820990"/>
                </a:cubicBezTo>
                <a:lnTo>
                  <a:pt x="0" y="4724399"/>
                </a:lnTo>
                <a:lnTo>
                  <a:pt x="0" y="944878"/>
                </a:lnTo>
                <a:lnTo>
                  <a:pt x="4878" y="848288"/>
                </a:lnTo>
                <a:cubicBezTo>
                  <a:pt x="50040" y="403582"/>
                  <a:pt x="403582" y="50040"/>
                  <a:pt x="848288" y="4878"/>
                </a:cubicBezTo>
                <a:close/>
              </a:path>
            </a:pathLst>
          </a:custGeom>
        </p:spPr>
      </p:pic>
      <p:pic>
        <p:nvPicPr>
          <p:cNvPr id="8" name="図 7" descr="CDジャケットのみのポップスタイルの画像">
            <a:extLst>
              <a:ext uri="{FF2B5EF4-FFF2-40B4-BE49-F238E27FC236}">
                <a16:creationId xmlns:a16="http://schemas.microsoft.com/office/drawing/2014/main" id="{1CF5CCC9-7F08-D505-BFD6-F20B2573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70" y="230775"/>
            <a:ext cx="1800498" cy="1800498"/>
          </a:xfrm>
          <a:custGeom>
            <a:avLst/>
            <a:gdLst>
              <a:gd name="connsiteX0" fmla="*/ 960139 w 5760720"/>
              <a:gd name="connsiteY0" fmla="*/ 0 h 5760720"/>
              <a:gd name="connsiteX1" fmla="*/ 4800581 w 5760720"/>
              <a:gd name="connsiteY1" fmla="*/ 0 h 5760720"/>
              <a:gd name="connsiteX2" fmla="*/ 5760720 w 5760720"/>
              <a:gd name="connsiteY2" fmla="*/ 960139 h 5760720"/>
              <a:gd name="connsiteX3" fmla="*/ 5760720 w 5760720"/>
              <a:gd name="connsiteY3" fmla="*/ 4800581 h 5760720"/>
              <a:gd name="connsiteX4" fmla="*/ 4800581 w 5760720"/>
              <a:gd name="connsiteY4" fmla="*/ 5760720 h 5760720"/>
              <a:gd name="connsiteX5" fmla="*/ 960139 w 5760720"/>
              <a:gd name="connsiteY5" fmla="*/ 5760720 h 5760720"/>
              <a:gd name="connsiteX6" fmla="*/ 0 w 5760720"/>
              <a:gd name="connsiteY6" fmla="*/ 4800581 h 5760720"/>
              <a:gd name="connsiteX7" fmla="*/ 0 w 5760720"/>
              <a:gd name="connsiteY7" fmla="*/ 960139 h 5760720"/>
              <a:gd name="connsiteX8" fmla="*/ 960139 w 5760720"/>
              <a:gd name="connsiteY8" fmla="*/ 0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720" h="5760720">
                <a:moveTo>
                  <a:pt x="960139" y="0"/>
                </a:moveTo>
                <a:lnTo>
                  <a:pt x="4800581" y="0"/>
                </a:lnTo>
                <a:cubicBezTo>
                  <a:pt x="5330851" y="0"/>
                  <a:pt x="5760720" y="429869"/>
                  <a:pt x="5760720" y="960139"/>
                </a:cubicBezTo>
                <a:lnTo>
                  <a:pt x="5760720" y="4800581"/>
                </a:lnTo>
                <a:cubicBezTo>
                  <a:pt x="5760720" y="5330851"/>
                  <a:pt x="5330851" y="5760720"/>
                  <a:pt x="4800581" y="5760720"/>
                </a:cubicBezTo>
                <a:lnTo>
                  <a:pt x="960139" y="5760720"/>
                </a:lnTo>
                <a:cubicBezTo>
                  <a:pt x="429869" y="5760720"/>
                  <a:pt x="0" y="5330851"/>
                  <a:pt x="0" y="4800581"/>
                </a:cubicBezTo>
                <a:lnTo>
                  <a:pt x="0" y="960139"/>
                </a:lnTo>
                <a:cubicBezTo>
                  <a:pt x="0" y="429869"/>
                  <a:pt x="429869" y="0"/>
                  <a:pt x="9601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FB0D03-FDD4-2224-A42C-105D264B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6496" y="2232664"/>
            <a:ext cx="1800497" cy="1800497"/>
          </a:xfrm>
          <a:custGeom>
            <a:avLst/>
            <a:gdLst>
              <a:gd name="connsiteX0" fmla="*/ 975016 w 5849983"/>
              <a:gd name="connsiteY0" fmla="*/ 0 h 5849982"/>
              <a:gd name="connsiteX1" fmla="*/ 4874967 w 5849983"/>
              <a:gd name="connsiteY1" fmla="*/ 0 h 5849982"/>
              <a:gd name="connsiteX2" fmla="*/ 5849983 w 5849983"/>
              <a:gd name="connsiteY2" fmla="*/ 975016 h 5849982"/>
              <a:gd name="connsiteX3" fmla="*/ 5849983 w 5849983"/>
              <a:gd name="connsiteY3" fmla="*/ 4874966 h 5849982"/>
              <a:gd name="connsiteX4" fmla="*/ 4874967 w 5849983"/>
              <a:gd name="connsiteY4" fmla="*/ 5849982 h 5849982"/>
              <a:gd name="connsiteX5" fmla="*/ 975016 w 5849983"/>
              <a:gd name="connsiteY5" fmla="*/ 5849982 h 5849982"/>
              <a:gd name="connsiteX6" fmla="*/ 0 w 5849983"/>
              <a:gd name="connsiteY6" fmla="*/ 4874966 h 5849982"/>
              <a:gd name="connsiteX7" fmla="*/ 0 w 5849983"/>
              <a:gd name="connsiteY7" fmla="*/ 975016 h 5849982"/>
              <a:gd name="connsiteX8" fmla="*/ 975016 w 5849983"/>
              <a:gd name="connsiteY8" fmla="*/ 0 h 584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983" h="5849982">
                <a:moveTo>
                  <a:pt x="975016" y="0"/>
                </a:moveTo>
                <a:lnTo>
                  <a:pt x="4874967" y="0"/>
                </a:lnTo>
                <a:cubicBezTo>
                  <a:pt x="5413453" y="0"/>
                  <a:pt x="5849983" y="436530"/>
                  <a:pt x="5849983" y="975016"/>
                </a:cubicBezTo>
                <a:lnTo>
                  <a:pt x="5849983" y="4874966"/>
                </a:lnTo>
                <a:cubicBezTo>
                  <a:pt x="5849983" y="5413452"/>
                  <a:pt x="5413453" y="5849982"/>
                  <a:pt x="4874967" y="5849982"/>
                </a:cubicBezTo>
                <a:lnTo>
                  <a:pt x="975016" y="5849982"/>
                </a:lnTo>
                <a:cubicBezTo>
                  <a:pt x="436530" y="5849982"/>
                  <a:pt x="0" y="5413452"/>
                  <a:pt x="0" y="4874966"/>
                </a:cubicBezTo>
                <a:lnTo>
                  <a:pt x="0" y="975016"/>
                </a:lnTo>
                <a:cubicBezTo>
                  <a:pt x="0" y="436530"/>
                  <a:pt x="436530" y="0"/>
                  <a:pt x="975016" y="0"/>
                </a:cubicBezTo>
                <a:close/>
              </a:path>
            </a:pathLst>
          </a:cu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C694FB7-75C9-88B9-9D8D-3E98766C95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31868" y="2232664"/>
            <a:ext cx="1800500" cy="1800499"/>
          </a:xfrm>
          <a:custGeom>
            <a:avLst/>
            <a:gdLst>
              <a:gd name="connsiteX0" fmla="*/ 882103 w 5292634"/>
              <a:gd name="connsiteY0" fmla="*/ 0 h 5292632"/>
              <a:gd name="connsiteX1" fmla="*/ 4410531 w 5292634"/>
              <a:gd name="connsiteY1" fmla="*/ 0 h 5292632"/>
              <a:gd name="connsiteX2" fmla="*/ 4500703 w 5292634"/>
              <a:gd name="connsiteY2" fmla="*/ 4553 h 5292632"/>
              <a:gd name="connsiteX3" fmla="*/ 5292634 w 5292634"/>
              <a:gd name="connsiteY3" fmla="*/ 882122 h 5292632"/>
              <a:gd name="connsiteX4" fmla="*/ 5292634 w 5292634"/>
              <a:gd name="connsiteY4" fmla="*/ 4410509 h 5292632"/>
              <a:gd name="connsiteX5" fmla="*/ 4410511 w 5292634"/>
              <a:gd name="connsiteY5" fmla="*/ 5292632 h 5292632"/>
              <a:gd name="connsiteX6" fmla="*/ 882123 w 5292634"/>
              <a:gd name="connsiteY6" fmla="*/ 5292632 h 5292632"/>
              <a:gd name="connsiteX7" fmla="*/ 0 w 5292634"/>
              <a:gd name="connsiteY7" fmla="*/ 4410509 h 5292632"/>
              <a:gd name="connsiteX8" fmla="*/ 0 w 5292634"/>
              <a:gd name="connsiteY8" fmla="*/ 882122 h 5292632"/>
              <a:gd name="connsiteX9" fmla="*/ 791931 w 5292634"/>
              <a:gd name="connsiteY9" fmla="*/ 4553 h 52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92634" h="5292632">
                <a:moveTo>
                  <a:pt x="882103" y="0"/>
                </a:moveTo>
                <a:lnTo>
                  <a:pt x="4410531" y="0"/>
                </a:lnTo>
                <a:lnTo>
                  <a:pt x="4500703" y="4553"/>
                </a:lnTo>
                <a:cubicBezTo>
                  <a:pt x="4945519" y="49727"/>
                  <a:pt x="5292634" y="425388"/>
                  <a:pt x="5292634" y="882122"/>
                </a:cubicBezTo>
                <a:lnTo>
                  <a:pt x="5292634" y="4410509"/>
                </a:lnTo>
                <a:cubicBezTo>
                  <a:pt x="5292634" y="4897692"/>
                  <a:pt x="4897694" y="5292632"/>
                  <a:pt x="4410511" y="5292632"/>
                </a:cubicBezTo>
                <a:lnTo>
                  <a:pt x="882123" y="5292632"/>
                </a:lnTo>
                <a:cubicBezTo>
                  <a:pt x="394940" y="5292632"/>
                  <a:pt x="0" y="4897692"/>
                  <a:pt x="0" y="4410509"/>
                </a:cubicBezTo>
                <a:lnTo>
                  <a:pt x="0" y="882122"/>
                </a:lnTo>
                <a:cubicBezTo>
                  <a:pt x="0" y="425388"/>
                  <a:pt x="347116" y="49727"/>
                  <a:pt x="791931" y="4553"/>
                </a:cubicBezTo>
                <a:close/>
              </a:path>
            </a:pathLst>
          </a:cu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6DB2C37-31B6-278F-1EAF-C390437E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87245" y="280832"/>
            <a:ext cx="1800497" cy="1800497"/>
          </a:xfrm>
          <a:custGeom>
            <a:avLst/>
            <a:gdLst>
              <a:gd name="connsiteX0" fmla="*/ 910064 w 5460274"/>
              <a:gd name="connsiteY0" fmla="*/ 0 h 5460274"/>
              <a:gd name="connsiteX1" fmla="*/ 4550210 w 5460274"/>
              <a:gd name="connsiteY1" fmla="*/ 0 h 5460274"/>
              <a:gd name="connsiteX2" fmla="*/ 5460274 w 5460274"/>
              <a:gd name="connsiteY2" fmla="*/ 910064 h 5460274"/>
              <a:gd name="connsiteX3" fmla="*/ 5460274 w 5460274"/>
              <a:gd name="connsiteY3" fmla="*/ 4550210 h 5460274"/>
              <a:gd name="connsiteX4" fmla="*/ 4550210 w 5460274"/>
              <a:gd name="connsiteY4" fmla="*/ 5460274 h 5460274"/>
              <a:gd name="connsiteX5" fmla="*/ 910064 w 5460274"/>
              <a:gd name="connsiteY5" fmla="*/ 5460274 h 5460274"/>
              <a:gd name="connsiteX6" fmla="*/ 0 w 5460274"/>
              <a:gd name="connsiteY6" fmla="*/ 4550210 h 5460274"/>
              <a:gd name="connsiteX7" fmla="*/ 0 w 5460274"/>
              <a:gd name="connsiteY7" fmla="*/ 910064 h 5460274"/>
              <a:gd name="connsiteX8" fmla="*/ 910064 w 5460274"/>
              <a:gd name="connsiteY8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0274" h="5460274">
                <a:moveTo>
                  <a:pt x="910064" y="0"/>
                </a:moveTo>
                <a:lnTo>
                  <a:pt x="4550210" y="0"/>
                </a:lnTo>
                <a:cubicBezTo>
                  <a:pt x="5052824" y="0"/>
                  <a:pt x="5460274" y="407450"/>
                  <a:pt x="5460274" y="910064"/>
                </a:cubicBezTo>
                <a:lnTo>
                  <a:pt x="5460274" y="4550210"/>
                </a:lnTo>
                <a:cubicBezTo>
                  <a:pt x="5460274" y="5052824"/>
                  <a:pt x="5052824" y="5460274"/>
                  <a:pt x="4550210" y="5460274"/>
                </a:cubicBezTo>
                <a:lnTo>
                  <a:pt x="910064" y="5460274"/>
                </a:lnTo>
                <a:cubicBezTo>
                  <a:pt x="407450" y="5460274"/>
                  <a:pt x="0" y="5052824"/>
                  <a:pt x="0" y="4550210"/>
                </a:cubicBezTo>
                <a:lnTo>
                  <a:pt x="0" y="910064"/>
                </a:lnTo>
                <a:cubicBezTo>
                  <a:pt x="0" y="407450"/>
                  <a:pt x="407450" y="0"/>
                  <a:pt x="910064" y="0"/>
                </a:cubicBezTo>
                <a:close/>
              </a:path>
            </a:pathLst>
          </a:cu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7F88683E-4714-F52D-65CF-F7A0A20EEE6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9631" y="2245660"/>
            <a:ext cx="1800500" cy="1800500"/>
          </a:xfrm>
          <a:custGeom>
            <a:avLst/>
            <a:gdLst>
              <a:gd name="connsiteX0" fmla="*/ 875228 w 5251268"/>
              <a:gd name="connsiteY0" fmla="*/ 0 h 5251268"/>
              <a:gd name="connsiteX1" fmla="*/ 4376039 w 5251268"/>
              <a:gd name="connsiteY1" fmla="*/ 0 h 5251268"/>
              <a:gd name="connsiteX2" fmla="*/ 5251268 w 5251268"/>
              <a:gd name="connsiteY2" fmla="*/ 875229 h 5251268"/>
              <a:gd name="connsiteX3" fmla="*/ 5251268 w 5251268"/>
              <a:gd name="connsiteY3" fmla="*/ 4376039 h 5251268"/>
              <a:gd name="connsiteX4" fmla="*/ 4376039 w 5251268"/>
              <a:gd name="connsiteY4" fmla="*/ 5251268 h 5251268"/>
              <a:gd name="connsiteX5" fmla="*/ 875228 w 5251268"/>
              <a:gd name="connsiteY5" fmla="*/ 5251268 h 5251268"/>
              <a:gd name="connsiteX6" fmla="*/ 4518 w 5251268"/>
              <a:gd name="connsiteY6" fmla="*/ 4465526 h 5251268"/>
              <a:gd name="connsiteX7" fmla="*/ 0 w 5251268"/>
              <a:gd name="connsiteY7" fmla="*/ 4376058 h 5251268"/>
              <a:gd name="connsiteX8" fmla="*/ 0 w 5251268"/>
              <a:gd name="connsiteY8" fmla="*/ 875211 h 5251268"/>
              <a:gd name="connsiteX9" fmla="*/ 4518 w 5251268"/>
              <a:gd name="connsiteY9" fmla="*/ 785742 h 5251268"/>
              <a:gd name="connsiteX10" fmla="*/ 875228 w 5251268"/>
              <a:gd name="connsiteY10" fmla="*/ 0 h 52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51268" h="5251268">
                <a:moveTo>
                  <a:pt x="875228" y="0"/>
                </a:moveTo>
                <a:lnTo>
                  <a:pt x="4376039" y="0"/>
                </a:lnTo>
                <a:cubicBezTo>
                  <a:pt x="4859415" y="0"/>
                  <a:pt x="5251268" y="391853"/>
                  <a:pt x="5251268" y="875229"/>
                </a:cubicBezTo>
                <a:lnTo>
                  <a:pt x="5251268" y="4376039"/>
                </a:lnTo>
                <a:cubicBezTo>
                  <a:pt x="5251268" y="4859415"/>
                  <a:pt x="4859415" y="5251268"/>
                  <a:pt x="4376039" y="5251268"/>
                </a:cubicBezTo>
                <a:lnTo>
                  <a:pt x="875228" y="5251268"/>
                </a:lnTo>
                <a:cubicBezTo>
                  <a:pt x="422063" y="5251268"/>
                  <a:pt x="49338" y="4906866"/>
                  <a:pt x="4518" y="4465526"/>
                </a:cubicBezTo>
                <a:lnTo>
                  <a:pt x="0" y="4376058"/>
                </a:lnTo>
                <a:lnTo>
                  <a:pt x="0" y="875211"/>
                </a:lnTo>
                <a:lnTo>
                  <a:pt x="4518" y="785742"/>
                </a:lnTo>
                <a:cubicBezTo>
                  <a:pt x="49338" y="344402"/>
                  <a:pt x="422063" y="0"/>
                  <a:pt x="875228" y="0"/>
                </a:cubicBezTo>
                <a:close/>
              </a:path>
            </a:pathLst>
          </a:cu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D554266-0864-EE33-CB9D-2C5A8B767358}"/>
              </a:ext>
            </a:extLst>
          </p:cNvPr>
          <p:cNvGrpSpPr/>
          <p:nvPr/>
        </p:nvGrpSpPr>
        <p:grpSpPr>
          <a:xfrm>
            <a:off x="0" y="5972175"/>
            <a:ext cx="12192000" cy="885825"/>
            <a:chOff x="0" y="5972175"/>
            <a:chExt cx="12192000" cy="885825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C49DB92-EAC8-4C7C-6301-319C9E3CE81B}"/>
                </a:ext>
              </a:extLst>
            </p:cNvPr>
            <p:cNvSpPr/>
            <p:nvPr/>
          </p:nvSpPr>
          <p:spPr>
            <a:xfrm>
              <a:off x="0" y="5972175"/>
              <a:ext cx="12192000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D98589-2D76-D33C-0218-CF79344C9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9548" b="7301"/>
            <a:stretch/>
          </p:blipFill>
          <p:spPr>
            <a:xfrm>
              <a:off x="4762680" y="6048848"/>
              <a:ext cx="2640699" cy="528320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2EE255A-AB3D-FC03-5DAE-7BFB559CDF75}"/>
                </a:ext>
              </a:extLst>
            </p:cNvPr>
            <p:cNvSpPr txBox="1"/>
            <p:nvPr/>
          </p:nvSpPr>
          <p:spPr>
            <a:xfrm>
              <a:off x="958920" y="6258297"/>
              <a:ext cx="135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タイトル</a:t>
              </a:r>
            </a:p>
          </p:txBody>
        </p:sp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0C52C5AF-81F5-990E-3D68-BFE6001E8C4C}"/>
                </a:ext>
              </a:extLst>
            </p:cNvPr>
            <p:cNvSpPr/>
            <p:nvPr/>
          </p:nvSpPr>
          <p:spPr>
            <a:xfrm>
              <a:off x="3979701" y="6638003"/>
              <a:ext cx="4232598" cy="844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7245BF7F-0600-FDF7-46FE-6D5FD3F4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126" t="11927" r="1087" b="23067"/>
            <a:stretch/>
          </p:blipFill>
          <p:spPr>
            <a:xfrm>
              <a:off x="8929924" y="6238633"/>
              <a:ext cx="3229673" cy="338535"/>
            </a:xfrm>
            <a:prstGeom prst="rect">
              <a:avLst/>
            </a:prstGeom>
          </p:spPr>
        </p:pic>
        <p:sp>
          <p:nvSpPr>
            <p:cNvPr id="27" name="四角形: 角を丸くする 26">
              <a:extLst>
                <a:ext uri="{FF2B5EF4-FFF2-40B4-BE49-F238E27FC236}">
                  <a16:creationId xmlns:a16="http://schemas.microsoft.com/office/drawing/2014/main" id="{61C4CFED-1F5A-5E05-705C-172140D658C9}"/>
                </a:ext>
              </a:extLst>
            </p:cNvPr>
            <p:cNvSpPr/>
            <p:nvPr/>
          </p:nvSpPr>
          <p:spPr>
            <a:xfrm>
              <a:off x="147128" y="6082755"/>
              <a:ext cx="664664" cy="66466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10667DF-1F3B-11C3-5196-C111EB07F701}"/>
                </a:ext>
              </a:extLst>
            </p:cNvPr>
            <p:cNvSpPr txBox="1"/>
            <p:nvPr/>
          </p:nvSpPr>
          <p:spPr>
            <a:xfrm>
              <a:off x="3307667" y="6529219"/>
              <a:ext cx="769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/>
                <a:t>0:01</a:t>
              </a:r>
              <a:endParaRPr kumimoji="1" lang="ja-JP" altLang="en-US" sz="1400" b="1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A208B49-B810-FA95-0FA7-AD38A3F9B0D0}"/>
                </a:ext>
              </a:extLst>
            </p:cNvPr>
            <p:cNvSpPr txBox="1"/>
            <p:nvPr/>
          </p:nvSpPr>
          <p:spPr>
            <a:xfrm>
              <a:off x="8118080" y="6534295"/>
              <a:ext cx="769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/>
                <a:t>0:12</a:t>
              </a:r>
              <a:endParaRPr kumimoji="1" lang="ja-JP" altLang="en-US" sz="1400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459C32D8-C003-130D-1720-DA489170C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091" t="22761" r="24822" b="7149"/>
            <a:stretch/>
          </p:blipFill>
          <p:spPr>
            <a:xfrm>
              <a:off x="2016320" y="6276036"/>
              <a:ext cx="343341" cy="333853"/>
            </a:xfrm>
            <a:prstGeom prst="rect">
              <a:avLst/>
            </a:prstGeom>
          </p:spPr>
        </p:pic>
      </p:grpSp>
      <p:pic>
        <p:nvPicPr>
          <p:cNvPr id="31" name="図 30">
            <a:extLst>
              <a:ext uri="{FF2B5EF4-FFF2-40B4-BE49-F238E27FC236}">
                <a16:creationId xmlns:a16="http://schemas.microsoft.com/office/drawing/2014/main" id="{5621DBE1-75CB-E566-DD43-8B72212AD4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055" y="6075663"/>
            <a:ext cx="671756" cy="671756"/>
          </a:xfrm>
          <a:custGeom>
            <a:avLst/>
            <a:gdLst>
              <a:gd name="connsiteX0" fmla="*/ 875228 w 5251268"/>
              <a:gd name="connsiteY0" fmla="*/ 0 h 5251268"/>
              <a:gd name="connsiteX1" fmla="*/ 4376039 w 5251268"/>
              <a:gd name="connsiteY1" fmla="*/ 0 h 5251268"/>
              <a:gd name="connsiteX2" fmla="*/ 5251268 w 5251268"/>
              <a:gd name="connsiteY2" fmla="*/ 875229 h 5251268"/>
              <a:gd name="connsiteX3" fmla="*/ 5251268 w 5251268"/>
              <a:gd name="connsiteY3" fmla="*/ 4376039 h 5251268"/>
              <a:gd name="connsiteX4" fmla="*/ 4376039 w 5251268"/>
              <a:gd name="connsiteY4" fmla="*/ 5251268 h 5251268"/>
              <a:gd name="connsiteX5" fmla="*/ 875228 w 5251268"/>
              <a:gd name="connsiteY5" fmla="*/ 5251268 h 5251268"/>
              <a:gd name="connsiteX6" fmla="*/ 4518 w 5251268"/>
              <a:gd name="connsiteY6" fmla="*/ 4465526 h 5251268"/>
              <a:gd name="connsiteX7" fmla="*/ 0 w 5251268"/>
              <a:gd name="connsiteY7" fmla="*/ 4376058 h 5251268"/>
              <a:gd name="connsiteX8" fmla="*/ 0 w 5251268"/>
              <a:gd name="connsiteY8" fmla="*/ 875211 h 5251268"/>
              <a:gd name="connsiteX9" fmla="*/ 4518 w 5251268"/>
              <a:gd name="connsiteY9" fmla="*/ 785742 h 5251268"/>
              <a:gd name="connsiteX10" fmla="*/ 875228 w 5251268"/>
              <a:gd name="connsiteY10" fmla="*/ 0 h 52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51268" h="5251268">
                <a:moveTo>
                  <a:pt x="875228" y="0"/>
                </a:moveTo>
                <a:lnTo>
                  <a:pt x="4376039" y="0"/>
                </a:lnTo>
                <a:cubicBezTo>
                  <a:pt x="4859415" y="0"/>
                  <a:pt x="5251268" y="391853"/>
                  <a:pt x="5251268" y="875229"/>
                </a:cubicBezTo>
                <a:lnTo>
                  <a:pt x="5251268" y="4376039"/>
                </a:lnTo>
                <a:cubicBezTo>
                  <a:pt x="5251268" y="4859415"/>
                  <a:pt x="4859415" y="5251268"/>
                  <a:pt x="4376039" y="5251268"/>
                </a:cubicBezTo>
                <a:lnTo>
                  <a:pt x="875228" y="5251268"/>
                </a:lnTo>
                <a:cubicBezTo>
                  <a:pt x="422063" y="5251268"/>
                  <a:pt x="49338" y="4906866"/>
                  <a:pt x="4518" y="4465526"/>
                </a:cubicBezTo>
                <a:lnTo>
                  <a:pt x="0" y="4376058"/>
                </a:lnTo>
                <a:lnTo>
                  <a:pt x="0" y="875211"/>
                </a:lnTo>
                <a:lnTo>
                  <a:pt x="4518" y="785742"/>
                </a:lnTo>
                <a:cubicBezTo>
                  <a:pt x="49338" y="344402"/>
                  <a:pt x="422063" y="0"/>
                  <a:pt x="875228" y="0"/>
                </a:cubicBezTo>
                <a:close/>
              </a:path>
            </a:pathLst>
          </a:cu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9B882E1-42B0-C805-7E96-09CF4459B294}"/>
              </a:ext>
            </a:extLst>
          </p:cNvPr>
          <p:cNvSpPr txBox="1"/>
          <p:nvPr/>
        </p:nvSpPr>
        <p:spPr>
          <a:xfrm>
            <a:off x="7520923" y="479502"/>
            <a:ext cx="37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ジャケット画像</a:t>
            </a:r>
            <a:r>
              <a:rPr kumimoji="1" lang="en-US" altLang="ja-JP" dirty="0"/>
              <a:t>(Copilot)</a:t>
            </a:r>
            <a:endParaRPr kumimoji="1" lang="ja-JP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69FF9ED-8F6D-E40A-1DB6-07DFC0CE05BD}"/>
              </a:ext>
            </a:extLst>
          </p:cNvPr>
          <p:cNvSpPr txBox="1"/>
          <p:nvPr/>
        </p:nvSpPr>
        <p:spPr>
          <a:xfrm>
            <a:off x="7254379" y="1226288"/>
            <a:ext cx="433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適当に画像を生成して、角を切り取る</a:t>
            </a:r>
          </a:p>
        </p:txBody>
      </p:sp>
    </p:spTree>
    <p:extLst>
      <p:ext uri="{BB962C8B-B14F-4D97-AF65-F5344CB8AC3E}">
        <p14:creationId xmlns:p14="http://schemas.microsoft.com/office/powerpoint/2010/main" val="165789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EC327ED-52B9-7216-1524-59154573A51E}"/>
              </a:ext>
            </a:extLst>
          </p:cNvPr>
          <p:cNvSpPr/>
          <p:nvPr/>
        </p:nvSpPr>
        <p:spPr>
          <a:xfrm>
            <a:off x="320667" y="1376495"/>
            <a:ext cx="664664" cy="664664"/>
          </a:xfrm>
          <a:prstGeom prst="roundRect">
            <a:avLst/>
          </a:prstGeom>
          <a:solidFill>
            <a:srgbClr val="4F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2D082B78-00B9-FA7B-7F62-AF3D48ABFC4E}"/>
              </a:ext>
            </a:extLst>
          </p:cNvPr>
          <p:cNvSpPr/>
          <p:nvPr/>
        </p:nvSpPr>
        <p:spPr>
          <a:xfrm>
            <a:off x="1145622" y="1372860"/>
            <a:ext cx="664664" cy="664664"/>
          </a:xfrm>
          <a:prstGeom prst="roundRect">
            <a:avLst/>
          </a:prstGeom>
          <a:solidFill>
            <a:srgbClr val="5C9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3261712E-CB50-1971-AEB8-F6CB83539DC9}"/>
              </a:ext>
            </a:extLst>
          </p:cNvPr>
          <p:cNvSpPr/>
          <p:nvPr/>
        </p:nvSpPr>
        <p:spPr>
          <a:xfrm>
            <a:off x="1970578" y="1372860"/>
            <a:ext cx="664664" cy="664664"/>
          </a:xfrm>
          <a:prstGeom prst="roundRect">
            <a:avLst/>
          </a:prstGeom>
          <a:solidFill>
            <a:srgbClr val="6592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5C8B9CA2-C299-1A08-F2EE-8D622D251E07}"/>
              </a:ext>
            </a:extLst>
          </p:cNvPr>
          <p:cNvSpPr/>
          <p:nvPr/>
        </p:nvSpPr>
        <p:spPr>
          <a:xfrm>
            <a:off x="2795534" y="1372860"/>
            <a:ext cx="664664" cy="664664"/>
          </a:xfrm>
          <a:prstGeom prst="roundRect">
            <a:avLst/>
          </a:prstGeom>
          <a:solidFill>
            <a:srgbClr val="6D8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B2B29F5C-28DC-8AEE-974A-64463855C8FE}"/>
              </a:ext>
            </a:extLst>
          </p:cNvPr>
          <p:cNvSpPr/>
          <p:nvPr/>
        </p:nvSpPr>
        <p:spPr>
          <a:xfrm>
            <a:off x="3620490" y="1372860"/>
            <a:ext cx="664664" cy="664664"/>
          </a:xfrm>
          <a:prstGeom prst="roundRect">
            <a:avLst/>
          </a:prstGeom>
          <a:solidFill>
            <a:srgbClr val="7789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ECCF8D15-DB82-37FB-7CE9-6B2A4910AFC6}"/>
              </a:ext>
            </a:extLst>
          </p:cNvPr>
          <p:cNvSpPr/>
          <p:nvPr/>
        </p:nvSpPr>
        <p:spPr>
          <a:xfrm>
            <a:off x="320666" y="291441"/>
            <a:ext cx="11389089" cy="80411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5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A6B1DEA1-016B-4254-16B4-6D15E0C46C45}"/>
              </a:ext>
            </a:extLst>
          </p:cNvPr>
          <p:cNvSpPr/>
          <p:nvPr/>
        </p:nvSpPr>
        <p:spPr>
          <a:xfrm>
            <a:off x="4445446" y="1372860"/>
            <a:ext cx="664664" cy="664664"/>
          </a:xfrm>
          <a:prstGeom prst="roundRect">
            <a:avLst/>
          </a:prstGeom>
          <a:solidFill>
            <a:srgbClr val="7E84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5B7174B8-883F-8A78-71AF-CD03F20FF87D}"/>
              </a:ext>
            </a:extLst>
          </p:cNvPr>
          <p:cNvSpPr/>
          <p:nvPr/>
        </p:nvSpPr>
        <p:spPr>
          <a:xfrm>
            <a:off x="5270401" y="1369225"/>
            <a:ext cx="664664" cy="664664"/>
          </a:xfrm>
          <a:prstGeom prst="roundRect">
            <a:avLst/>
          </a:prstGeom>
          <a:solidFill>
            <a:srgbClr val="857D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98108D25-C4AE-F2F3-BF8E-79749560E9E2}"/>
              </a:ext>
            </a:extLst>
          </p:cNvPr>
          <p:cNvSpPr/>
          <p:nvPr/>
        </p:nvSpPr>
        <p:spPr>
          <a:xfrm>
            <a:off x="6095357" y="1365590"/>
            <a:ext cx="664664" cy="664664"/>
          </a:xfrm>
          <a:prstGeom prst="roundRect">
            <a:avLst/>
          </a:prstGeom>
          <a:solidFill>
            <a:srgbClr val="8C7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30BBBDFC-0F8F-0B61-C669-D7779568DC5F}"/>
              </a:ext>
            </a:extLst>
          </p:cNvPr>
          <p:cNvSpPr/>
          <p:nvPr/>
        </p:nvSpPr>
        <p:spPr>
          <a:xfrm>
            <a:off x="6920313" y="1369225"/>
            <a:ext cx="664664" cy="664664"/>
          </a:xfrm>
          <a:prstGeom prst="roundRect">
            <a:avLst/>
          </a:prstGeom>
          <a:solidFill>
            <a:srgbClr val="926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4CDC5018-C150-32A3-B4AB-FD92333C8464}"/>
              </a:ext>
            </a:extLst>
          </p:cNvPr>
          <p:cNvSpPr/>
          <p:nvPr/>
        </p:nvSpPr>
        <p:spPr>
          <a:xfrm>
            <a:off x="7745269" y="1369225"/>
            <a:ext cx="664664" cy="664664"/>
          </a:xfrm>
          <a:prstGeom prst="roundRect">
            <a:avLst/>
          </a:prstGeom>
          <a:solidFill>
            <a:srgbClr val="9662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79101C0C-B6B9-FB36-C7E7-7523BE499E06}"/>
              </a:ext>
            </a:extLst>
          </p:cNvPr>
          <p:cNvSpPr/>
          <p:nvPr/>
        </p:nvSpPr>
        <p:spPr>
          <a:xfrm>
            <a:off x="8570225" y="1369225"/>
            <a:ext cx="664664" cy="664664"/>
          </a:xfrm>
          <a:prstGeom prst="roundRect">
            <a:avLst/>
          </a:prstGeom>
          <a:solidFill>
            <a:srgbClr val="9A5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50468633-DF3A-535C-2A57-ADDC77CF529D}"/>
              </a:ext>
            </a:extLst>
          </p:cNvPr>
          <p:cNvSpPr/>
          <p:nvPr/>
        </p:nvSpPr>
        <p:spPr>
          <a:xfrm>
            <a:off x="9395180" y="1365590"/>
            <a:ext cx="664664" cy="664664"/>
          </a:xfrm>
          <a:prstGeom prst="roundRect">
            <a:avLst/>
          </a:prstGeom>
          <a:solidFill>
            <a:srgbClr val="9D4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ECB708F2-915D-17DC-BC89-61126E503C43}"/>
              </a:ext>
            </a:extLst>
          </p:cNvPr>
          <p:cNvSpPr/>
          <p:nvPr/>
        </p:nvSpPr>
        <p:spPr>
          <a:xfrm>
            <a:off x="10220136" y="1365590"/>
            <a:ext cx="664664" cy="664664"/>
          </a:xfrm>
          <a:prstGeom prst="roundRect">
            <a:avLst/>
          </a:prstGeom>
          <a:solidFill>
            <a:srgbClr val="9F3E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A92E2693-A9AF-0DE0-84B1-006AF7DD0F6B}"/>
              </a:ext>
            </a:extLst>
          </p:cNvPr>
          <p:cNvSpPr/>
          <p:nvPr/>
        </p:nvSpPr>
        <p:spPr>
          <a:xfrm>
            <a:off x="11045092" y="1365590"/>
            <a:ext cx="664664" cy="664664"/>
          </a:xfrm>
          <a:prstGeom prst="roundRect">
            <a:avLst/>
          </a:prstGeom>
          <a:solidFill>
            <a:srgbClr val="A02D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BC09DD9-7CA9-1B6D-DC0A-A0AE377D7A3F}"/>
              </a:ext>
            </a:extLst>
          </p:cNvPr>
          <p:cNvSpPr txBox="1"/>
          <p:nvPr/>
        </p:nvSpPr>
        <p:spPr>
          <a:xfrm>
            <a:off x="896752" y="5115808"/>
            <a:ext cx="379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ジャケット画像</a:t>
            </a:r>
            <a:r>
              <a:rPr kumimoji="1" lang="en-US" altLang="ja-JP" dirty="0"/>
              <a:t>(</a:t>
            </a:r>
            <a:r>
              <a:rPr kumimoji="1" lang="ja-JP" altLang="en-US" dirty="0"/>
              <a:t>グラデーション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917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26E1119-B1B2-1055-6CA9-C8D3107DE1AB}"/>
              </a:ext>
            </a:extLst>
          </p:cNvPr>
          <p:cNvSpPr/>
          <p:nvPr/>
        </p:nvSpPr>
        <p:spPr>
          <a:xfrm>
            <a:off x="199936" y="608647"/>
            <a:ext cx="4232598" cy="8449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83F42D-17E1-ABE3-FADB-50409A6C44F3}"/>
              </a:ext>
            </a:extLst>
          </p:cNvPr>
          <p:cNvSpPr/>
          <p:nvPr/>
        </p:nvSpPr>
        <p:spPr>
          <a:xfrm>
            <a:off x="197644" y="6602593"/>
            <a:ext cx="399833" cy="8449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95EB7717-829E-B10E-1242-99CFCC41F244}"/>
              </a:ext>
            </a:extLst>
          </p:cNvPr>
          <p:cNvGraphicFramePr>
            <a:graphicFrameLocks noGrp="1"/>
          </p:cNvGraphicFramePr>
          <p:nvPr/>
        </p:nvGraphicFramePr>
        <p:xfrm>
          <a:off x="199934" y="133268"/>
          <a:ext cx="42326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46609842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6123215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25429626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911851128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978535566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4211795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3435534B-FB58-1238-F168-0640CF576A65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804176"/>
          <a:ext cx="380934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46609842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6123215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25429626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911851128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978535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99E96968-57B9-B1D4-F35C-4D78A62A51D2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1470004"/>
          <a:ext cx="33860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46609842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25429626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911851128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978535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1E7660BB-E0D9-6B33-BBE5-2E6C30BF12E3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2135832"/>
          <a:ext cx="296282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46609842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25429626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978535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DBDEF7B4-697B-2B09-DA3D-ACD998100AB8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2801903"/>
          <a:ext cx="253956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46609842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254296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E12EC5CC-7E98-597E-9D05-E4EEFFACC39B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3463310"/>
          <a:ext cx="21163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466098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50EAE34D-890F-C136-416E-E14CA20D0A15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4129408"/>
          <a:ext cx="169304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2714425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34" name="表 33">
            <a:extLst>
              <a:ext uri="{FF2B5EF4-FFF2-40B4-BE49-F238E27FC236}">
                <a16:creationId xmlns:a16="http://schemas.microsoft.com/office/drawing/2014/main" id="{40A41B2A-56A9-1800-BB59-4949E86B8B43}"/>
              </a:ext>
            </a:extLst>
          </p:cNvPr>
          <p:cNvGraphicFramePr>
            <a:graphicFrameLocks noGrp="1"/>
          </p:cNvGraphicFramePr>
          <p:nvPr/>
        </p:nvGraphicFramePr>
        <p:xfrm>
          <a:off x="199932" y="4795506"/>
          <a:ext cx="12697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84336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35" name="表 34">
            <a:extLst>
              <a:ext uri="{FF2B5EF4-FFF2-40B4-BE49-F238E27FC236}">
                <a16:creationId xmlns:a16="http://schemas.microsoft.com/office/drawing/2014/main" id="{D7F76F74-0451-6068-F00D-AD272BEA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306705"/>
              </p:ext>
            </p:extLst>
          </p:nvPr>
        </p:nvGraphicFramePr>
        <p:xfrm>
          <a:off x="199932" y="5461604"/>
          <a:ext cx="84652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  <a:gridCol w="423260">
                  <a:extLst>
                    <a:ext uri="{9D8B030D-6E8A-4147-A177-3AD203B41FA5}">
                      <a16:colId xmlns:a16="http://schemas.microsoft.com/office/drawing/2014/main" val="38076833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A0A3FF8-61C6-7045-1EBB-F9868E2F3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90220"/>
              </p:ext>
            </p:extLst>
          </p:nvPr>
        </p:nvGraphicFramePr>
        <p:xfrm>
          <a:off x="199932" y="6127702"/>
          <a:ext cx="42326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260">
                  <a:extLst>
                    <a:ext uri="{9D8B030D-6E8A-4147-A177-3AD203B41FA5}">
                      <a16:colId xmlns:a16="http://schemas.microsoft.com/office/drawing/2014/main" val="435444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766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BE7174-FF5F-4A6A-72DE-7AEB0AD395C1}"/>
              </a:ext>
            </a:extLst>
          </p:cNvPr>
          <p:cNvSpPr txBox="1"/>
          <p:nvPr/>
        </p:nvSpPr>
        <p:spPr>
          <a:xfrm>
            <a:off x="6048644" y="421463"/>
            <a:ext cx="338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進捗バー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AF8503-EE8D-6D57-86CE-2314AA23E073}"/>
              </a:ext>
            </a:extLst>
          </p:cNvPr>
          <p:cNvSpPr txBox="1"/>
          <p:nvPr/>
        </p:nvSpPr>
        <p:spPr>
          <a:xfrm>
            <a:off x="5529711" y="1006553"/>
            <a:ext cx="465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ページの枚数に合わせて、列の数を増やし、最大長を基準に長さを変える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58F5415-CB7F-6F2D-4A0B-4669FE9627F9}"/>
              </a:ext>
            </a:extLst>
          </p:cNvPr>
          <p:cNvSpPr txBox="1"/>
          <p:nvPr/>
        </p:nvSpPr>
        <p:spPr>
          <a:xfrm>
            <a:off x="5253847" y="1995546"/>
            <a:ext cx="46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ページ番号に合わせて、張り付ける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597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F298B0B-AFEC-3E34-D078-50579F1E35FF}"/>
              </a:ext>
            </a:extLst>
          </p:cNvPr>
          <p:cNvGrpSpPr/>
          <p:nvPr/>
        </p:nvGrpSpPr>
        <p:grpSpPr>
          <a:xfrm>
            <a:off x="0" y="0"/>
            <a:ext cx="12192000" cy="423747"/>
            <a:chOff x="0" y="0"/>
            <a:chExt cx="12192000" cy="423747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0A2E0BCA-511A-CAD3-BB5B-E8BBBE49D31F}"/>
                </a:ext>
              </a:extLst>
            </p:cNvPr>
            <p:cNvSpPr/>
            <p:nvPr/>
          </p:nvSpPr>
          <p:spPr>
            <a:xfrm>
              <a:off x="0" y="0"/>
              <a:ext cx="12192000" cy="423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0737B3C-95F4-7BE4-A0AF-F9864729E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391"/>
            <a:stretch/>
          </p:blipFill>
          <p:spPr>
            <a:xfrm>
              <a:off x="10637838" y="0"/>
              <a:ext cx="1509557" cy="423747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B181A0C-41C1-8248-EAA9-790DEAFCA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06" t="3724" r="32369" b="79781"/>
            <a:stretch/>
          </p:blipFill>
          <p:spPr>
            <a:xfrm>
              <a:off x="111514" y="78059"/>
              <a:ext cx="702500" cy="345688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2ED0A6-7979-881A-FEAD-CD6DCDCD0885}"/>
              </a:ext>
            </a:extLst>
          </p:cNvPr>
          <p:cNvSpPr txBox="1"/>
          <p:nvPr/>
        </p:nvSpPr>
        <p:spPr>
          <a:xfrm>
            <a:off x="4896091" y="2488557"/>
            <a:ext cx="19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</a:t>
            </a:r>
          </a:p>
        </p:txBody>
      </p:sp>
    </p:spTree>
    <p:extLst>
      <p:ext uri="{BB962C8B-B14F-4D97-AF65-F5344CB8AC3E}">
        <p14:creationId xmlns:p14="http://schemas.microsoft.com/office/powerpoint/2010/main" val="122526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34A6D89-D420-2993-57B1-04BFD63B244A}"/>
              </a:ext>
            </a:extLst>
          </p:cNvPr>
          <p:cNvGrpSpPr/>
          <p:nvPr/>
        </p:nvGrpSpPr>
        <p:grpSpPr>
          <a:xfrm>
            <a:off x="5195507" y="618890"/>
            <a:ext cx="1018120" cy="5715625"/>
            <a:chOff x="5195507" y="618890"/>
            <a:chExt cx="1018120" cy="5715625"/>
          </a:xfrm>
        </p:grpSpPr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A283CF96-C635-42BE-E194-A5FD76673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249"/>
            <a:stretch/>
          </p:blipFill>
          <p:spPr>
            <a:xfrm>
              <a:off x="5195507" y="2381727"/>
              <a:ext cx="1018120" cy="3952788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C337F5E-91FB-7E4A-84E9-A9789802D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5507" y="618890"/>
              <a:ext cx="1018120" cy="1627773"/>
            </a:xfrm>
            <a:prstGeom prst="rect">
              <a:avLst/>
            </a:prstGeom>
          </p:spPr>
        </p:pic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13282327-9610-B9B0-2DE2-CD773FEA63BF}"/>
                </a:ext>
              </a:extLst>
            </p:cNvPr>
            <p:cNvSpPr/>
            <p:nvPr/>
          </p:nvSpPr>
          <p:spPr>
            <a:xfrm>
              <a:off x="5427298" y="2616097"/>
              <a:ext cx="553287" cy="553287"/>
            </a:xfrm>
            <a:prstGeom prst="roundRect">
              <a:avLst/>
            </a:prstGeom>
            <a:solidFill>
              <a:srgbClr val="4F95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5D17F898-7BFE-9692-8D61-12D8C29EE484}"/>
                </a:ext>
              </a:extLst>
            </p:cNvPr>
            <p:cNvSpPr/>
            <p:nvPr/>
          </p:nvSpPr>
          <p:spPr>
            <a:xfrm>
              <a:off x="5427297" y="3304447"/>
              <a:ext cx="553287" cy="553287"/>
            </a:xfrm>
            <a:prstGeom prst="roundRect">
              <a:avLst/>
            </a:prstGeom>
            <a:solidFill>
              <a:srgbClr val="5C94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6A8AE548-70DD-B892-94BF-4DAB1C1E941A}"/>
                </a:ext>
              </a:extLst>
            </p:cNvPr>
            <p:cNvSpPr/>
            <p:nvPr/>
          </p:nvSpPr>
          <p:spPr>
            <a:xfrm>
              <a:off x="5427296" y="3983000"/>
              <a:ext cx="553287" cy="553287"/>
            </a:xfrm>
            <a:prstGeom prst="roundRect">
              <a:avLst/>
            </a:prstGeom>
            <a:solidFill>
              <a:srgbClr val="6592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6C2F1395-38ED-B8E8-8507-70E9B517671A}"/>
                </a:ext>
              </a:extLst>
            </p:cNvPr>
            <p:cNvSpPr/>
            <p:nvPr/>
          </p:nvSpPr>
          <p:spPr>
            <a:xfrm>
              <a:off x="5427296" y="4671350"/>
              <a:ext cx="553287" cy="553287"/>
            </a:xfrm>
            <a:prstGeom prst="roundRect">
              <a:avLst/>
            </a:prstGeom>
            <a:solidFill>
              <a:srgbClr val="6D8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DF95D0F7-4901-4013-DF75-526989BED65A}"/>
                </a:ext>
              </a:extLst>
            </p:cNvPr>
            <p:cNvSpPr/>
            <p:nvPr/>
          </p:nvSpPr>
          <p:spPr>
            <a:xfrm>
              <a:off x="5427295" y="5359700"/>
              <a:ext cx="553287" cy="553287"/>
            </a:xfrm>
            <a:prstGeom prst="roundRect">
              <a:avLst/>
            </a:prstGeom>
            <a:solidFill>
              <a:srgbClr val="7789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1CC16462-1F01-42AA-5E2D-357F7B802B1B}"/>
                </a:ext>
              </a:extLst>
            </p:cNvPr>
            <p:cNvSpPr/>
            <p:nvPr/>
          </p:nvSpPr>
          <p:spPr>
            <a:xfrm>
              <a:off x="5423148" y="6045986"/>
              <a:ext cx="553287" cy="276643"/>
            </a:xfrm>
            <a:custGeom>
              <a:avLst/>
              <a:gdLst>
                <a:gd name="connsiteX0" fmla="*/ 66986 w 553287"/>
                <a:gd name="connsiteY0" fmla="*/ 0 h 276643"/>
                <a:gd name="connsiteX1" fmla="*/ 486301 w 553287"/>
                <a:gd name="connsiteY1" fmla="*/ 0 h 276643"/>
                <a:gd name="connsiteX2" fmla="*/ 553287 w 553287"/>
                <a:gd name="connsiteY2" fmla="*/ 66986 h 276643"/>
                <a:gd name="connsiteX3" fmla="*/ 553287 w 553287"/>
                <a:gd name="connsiteY3" fmla="*/ 276643 h 276643"/>
                <a:gd name="connsiteX4" fmla="*/ 0 w 553287"/>
                <a:gd name="connsiteY4" fmla="*/ 276643 h 276643"/>
                <a:gd name="connsiteX5" fmla="*/ 0 w 553287"/>
                <a:gd name="connsiteY5" fmla="*/ 66986 h 276643"/>
                <a:gd name="connsiteX6" fmla="*/ 66986 w 553287"/>
                <a:gd name="connsiteY6" fmla="*/ 0 h 27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287" h="276643">
                  <a:moveTo>
                    <a:pt x="66986" y="0"/>
                  </a:moveTo>
                  <a:lnTo>
                    <a:pt x="486301" y="0"/>
                  </a:lnTo>
                  <a:cubicBezTo>
                    <a:pt x="523296" y="0"/>
                    <a:pt x="553287" y="29991"/>
                    <a:pt x="553287" y="66986"/>
                  </a:cubicBezTo>
                  <a:lnTo>
                    <a:pt x="553287" y="276643"/>
                  </a:lnTo>
                  <a:lnTo>
                    <a:pt x="0" y="276643"/>
                  </a:lnTo>
                  <a:lnTo>
                    <a:pt x="0" y="66986"/>
                  </a:lnTo>
                  <a:cubicBezTo>
                    <a:pt x="0" y="29991"/>
                    <a:pt x="29991" y="0"/>
                    <a:pt x="66986" y="0"/>
                  </a:cubicBezTo>
                  <a:close/>
                </a:path>
              </a:pathLst>
            </a:custGeom>
            <a:solidFill>
              <a:srgbClr val="7E84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638E27D-AB5A-608C-80BF-2847209B7C09}"/>
              </a:ext>
            </a:extLst>
          </p:cNvPr>
          <p:cNvSpPr txBox="1"/>
          <p:nvPr/>
        </p:nvSpPr>
        <p:spPr>
          <a:xfrm>
            <a:off x="609600" y="1063444"/>
            <a:ext cx="343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サイドバー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BDA0D87-C627-BA9D-B228-475DF82ED282}"/>
              </a:ext>
            </a:extLst>
          </p:cNvPr>
          <p:cNvGrpSpPr/>
          <p:nvPr/>
        </p:nvGrpSpPr>
        <p:grpSpPr>
          <a:xfrm>
            <a:off x="6680299" y="615114"/>
            <a:ext cx="1024217" cy="5719401"/>
            <a:chOff x="6680299" y="615114"/>
            <a:chExt cx="1024217" cy="5719401"/>
          </a:xfrm>
        </p:grpSpPr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24AC2953-68B7-96F0-9C24-8A5CDDC86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57"/>
            <a:stretch/>
          </p:blipFill>
          <p:spPr>
            <a:xfrm>
              <a:off x="6680299" y="2381727"/>
              <a:ext cx="1024217" cy="3952788"/>
            </a:xfrm>
            <a:prstGeom prst="rect">
              <a:avLst/>
            </a:prstGeom>
          </p:spPr>
        </p:pic>
        <p:pic>
          <p:nvPicPr>
            <p:cNvPr id="33" name="図 32" descr="CDジャケットのみのポップスタイルの画像">
              <a:extLst>
                <a:ext uri="{FF2B5EF4-FFF2-40B4-BE49-F238E27FC236}">
                  <a16:creationId xmlns:a16="http://schemas.microsoft.com/office/drawing/2014/main" id="{4EFDD870-27E2-C320-2340-CA8C41F45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855" y="3403753"/>
              <a:ext cx="640454" cy="640454"/>
            </a:xfrm>
            <a:custGeom>
              <a:avLst/>
              <a:gdLst>
                <a:gd name="connsiteX0" fmla="*/ 960139 w 5760720"/>
                <a:gd name="connsiteY0" fmla="*/ 0 h 5760720"/>
                <a:gd name="connsiteX1" fmla="*/ 4800581 w 5760720"/>
                <a:gd name="connsiteY1" fmla="*/ 0 h 5760720"/>
                <a:gd name="connsiteX2" fmla="*/ 5760720 w 5760720"/>
                <a:gd name="connsiteY2" fmla="*/ 960139 h 5760720"/>
                <a:gd name="connsiteX3" fmla="*/ 5760720 w 5760720"/>
                <a:gd name="connsiteY3" fmla="*/ 4800581 h 5760720"/>
                <a:gd name="connsiteX4" fmla="*/ 4800581 w 5760720"/>
                <a:gd name="connsiteY4" fmla="*/ 5760720 h 5760720"/>
                <a:gd name="connsiteX5" fmla="*/ 960139 w 5760720"/>
                <a:gd name="connsiteY5" fmla="*/ 5760720 h 5760720"/>
                <a:gd name="connsiteX6" fmla="*/ 0 w 5760720"/>
                <a:gd name="connsiteY6" fmla="*/ 4800581 h 5760720"/>
                <a:gd name="connsiteX7" fmla="*/ 0 w 5760720"/>
                <a:gd name="connsiteY7" fmla="*/ 960139 h 5760720"/>
                <a:gd name="connsiteX8" fmla="*/ 960139 w 5760720"/>
                <a:gd name="connsiteY8" fmla="*/ 0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0720" h="5760720">
                  <a:moveTo>
                    <a:pt x="960139" y="0"/>
                  </a:moveTo>
                  <a:lnTo>
                    <a:pt x="4800581" y="0"/>
                  </a:lnTo>
                  <a:cubicBezTo>
                    <a:pt x="5330851" y="0"/>
                    <a:pt x="5760720" y="429869"/>
                    <a:pt x="5760720" y="960139"/>
                  </a:cubicBezTo>
                  <a:lnTo>
                    <a:pt x="5760720" y="4800581"/>
                  </a:lnTo>
                  <a:cubicBezTo>
                    <a:pt x="5760720" y="5330851"/>
                    <a:pt x="5330851" y="5760720"/>
                    <a:pt x="4800581" y="5760720"/>
                  </a:cubicBezTo>
                  <a:lnTo>
                    <a:pt x="960139" y="5760720"/>
                  </a:lnTo>
                  <a:cubicBezTo>
                    <a:pt x="429869" y="5760720"/>
                    <a:pt x="0" y="5330851"/>
                    <a:pt x="0" y="4800581"/>
                  </a:cubicBezTo>
                  <a:lnTo>
                    <a:pt x="0" y="960139"/>
                  </a:lnTo>
                  <a:cubicBezTo>
                    <a:pt x="0" y="429869"/>
                    <a:pt x="429869" y="0"/>
                    <a:pt x="960139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1AB6BF2D-67D3-15FE-31D3-F2834DCA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14895"/>
            <a:stretch>
              <a:fillRect/>
            </a:stretch>
          </p:blipFill>
          <p:spPr>
            <a:xfrm>
              <a:off x="6875855" y="5778483"/>
              <a:ext cx="640454" cy="545061"/>
            </a:xfrm>
            <a:custGeom>
              <a:avLst/>
              <a:gdLst>
                <a:gd name="connsiteX0" fmla="*/ 106745 w 640454"/>
                <a:gd name="connsiteY0" fmla="*/ 0 h 545061"/>
                <a:gd name="connsiteX1" fmla="*/ 533710 w 640454"/>
                <a:gd name="connsiteY1" fmla="*/ 0 h 545061"/>
                <a:gd name="connsiteX2" fmla="*/ 640454 w 640454"/>
                <a:gd name="connsiteY2" fmla="*/ 106745 h 545061"/>
                <a:gd name="connsiteX3" fmla="*/ 640454 w 640454"/>
                <a:gd name="connsiteY3" fmla="*/ 533710 h 545061"/>
                <a:gd name="connsiteX4" fmla="*/ 638162 w 640454"/>
                <a:gd name="connsiteY4" fmla="*/ 545061 h 545061"/>
                <a:gd name="connsiteX5" fmla="*/ 2292 w 640454"/>
                <a:gd name="connsiteY5" fmla="*/ 545061 h 545061"/>
                <a:gd name="connsiteX6" fmla="*/ 0 w 640454"/>
                <a:gd name="connsiteY6" fmla="*/ 533710 h 545061"/>
                <a:gd name="connsiteX7" fmla="*/ 0 w 640454"/>
                <a:gd name="connsiteY7" fmla="*/ 106745 h 545061"/>
                <a:gd name="connsiteX8" fmla="*/ 106745 w 640454"/>
                <a:gd name="connsiteY8" fmla="*/ 0 h 54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454" h="545061">
                  <a:moveTo>
                    <a:pt x="106745" y="0"/>
                  </a:moveTo>
                  <a:lnTo>
                    <a:pt x="533710" y="0"/>
                  </a:lnTo>
                  <a:cubicBezTo>
                    <a:pt x="592663" y="0"/>
                    <a:pt x="640454" y="47791"/>
                    <a:pt x="640454" y="106745"/>
                  </a:cubicBezTo>
                  <a:lnTo>
                    <a:pt x="640454" y="533710"/>
                  </a:lnTo>
                  <a:lnTo>
                    <a:pt x="638162" y="545061"/>
                  </a:lnTo>
                  <a:lnTo>
                    <a:pt x="2292" y="545061"/>
                  </a:lnTo>
                  <a:lnTo>
                    <a:pt x="0" y="533710"/>
                  </a:lnTo>
                  <a:lnTo>
                    <a:pt x="0" y="106745"/>
                  </a:lnTo>
                  <a:cubicBezTo>
                    <a:pt x="0" y="47791"/>
                    <a:pt x="47791" y="0"/>
                    <a:pt x="106745" y="0"/>
                  </a:cubicBezTo>
                  <a:close/>
                </a:path>
              </a:pathLst>
            </a:cu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107A4DB-B5DF-77B4-83B4-84BA444E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875854" y="4207111"/>
              <a:ext cx="640455" cy="640455"/>
            </a:xfrm>
            <a:custGeom>
              <a:avLst/>
              <a:gdLst>
                <a:gd name="connsiteX0" fmla="*/ 882103 w 5292634"/>
                <a:gd name="connsiteY0" fmla="*/ 0 h 5292632"/>
                <a:gd name="connsiteX1" fmla="*/ 4410531 w 5292634"/>
                <a:gd name="connsiteY1" fmla="*/ 0 h 5292632"/>
                <a:gd name="connsiteX2" fmla="*/ 4500703 w 5292634"/>
                <a:gd name="connsiteY2" fmla="*/ 4553 h 5292632"/>
                <a:gd name="connsiteX3" fmla="*/ 5292634 w 5292634"/>
                <a:gd name="connsiteY3" fmla="*/ 882122 h 5292632"/>
                <a:gd name="connsiteX4" fmla="*/ 5292634 w 5292634"/>
                <a:gd name="connsiteY4" fmla="*/ 4410509 h 5292632"/>
                <a:gd name="connsiteX5" fmla="*/ 4410511 w 5292634"/>
                <a:gd name="connsiteY5" fmla="*/ 5292632 h 5292632"/>
                <a:gd name="connsiteX6" fmla="*/ 882123 w 5292634"/>
                <a:gd name="connsiteY6" fmla="*/ 5292632 h 5292632"/>
                <a:gd name="connsiteX7" fmla="*/ 0 w 5292634"/>
                <a:gd name="connsiteY7" fmla="*/ 4410509 h 5292632"/>
                <a:gd name="connsiteX8" fmla="*/ 0 w 5292634"/>
                <a:gd name="connsiteY8" fmla="*/ 882122 h 5292632"/>
                <a:gd name="connsiteX9" fmla="*/ 791931 w 5292634"/>
                <a:gd name="connsiteY9" fmla="*/ 4553 h 52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2634" h="5292632">
                  <a:moveTo>
                    <a:pt x="882103" y="0"/>
                  </a:moveTo>
                  <a:lnTo>
                    <a:pt x="4410531" y="0"/>
                  </a:lnTo>
                  <a:lnTo>
                    <a:pt x="4500703" y="4553"/>
                  </a:lnTo>
                  <a:cubicBezTo>
                    <a:pt x="4945519" y="49727"/>
                    <a:pt x="5292634" y="425388"/>
                    <a:pt x="5292634" y="882122"/>
                  </a:cubicBezTo>
                  <a:lnTo>
                    <a:pt x="5292634" y="4410509"/>
                  </a:lnTo>
                  <a:cubicBezTo>
                    <a:pt x="5292634" y="4897692"/>
                    <a:pt x="4897694" y="5292632"/>
                    <a:pt x="4410511" y="5292632"/>
                  </a:cubicBezTo>
                  <a:lnTo>
                    <a:pt x="882123" y="5292632"/>
                  </a:lnTo>
                  <a:cubicBezTo>
                    <a:pt x="394940" y="5292632"/>
                    <a:pt x="0" y="4897692"/>
                    <a:pt x="0" y="4410509"/>
                  </a:cubicBezTo>
                  <a:lnTo>
                    <a:pt x="0" y="882122"/>
                  </a:lnTo>
                  <a:cubicBezTo>
                    <a:pt x="0" y="425388"/>
                    <a:pt x="347116" y="49727"/>
                    <a:pt x="791931" y="4553"/>
                  </a:cubicBezTo>
                  <a:close/>
                </a:path>
              </a:pathLst>
            </a:cu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8EB4477-58B7-F5C2-FD42-FBEE2F0D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875855" y="2572513"/>
              <a:ext cx="640454" cy="640454"/>
            </a:xfrm>
            <a:custGeom>
              <a:avLst/>
              <a:gdLst>
                <a:gd name="connsiteX0" fmla="*/ 910064 w 5460274"/>
                <a:gd name="connsiteY0" fmla="*/ 0 h 5460274"/>
                <a:gd name="connsiteX1" fmla="*/ 4550210 w 5460274"/>
                <a:gd name="connsiteY1" fmla="*/ 0 h 5460274"/>
                <a:gd name="connsiteX2" fmla="*/ 5460274 w 5460274"/>
                <a:gd name="connsiteY2" fmla="*/ 910064 h 5460274"/>
                <a:gd name="connsiteX3" fmla="*/ 5460274 w 5460274"/>
                <a:gd name="connsiteY3" fmla="*/ 4550210 h 5460274"/>
                <a:gd name="connsiteX4" fmla="*/ 4550210 w 5460274"/>
                <a:gd name="connsiteY4" fmla="*/ 5460274 h 5460274"/>
                <a:gd name="connsiteX5" fmla="*/ 910064 w 5460274"/>
                <a:gd name="connsiteY5" fmla="*/ 5460274 h 5460274"/>
                <a:gd name="connsiteX6" fmla="*/ 0 w 5460274"/>
                <a:gd name="connsiteY6" fmla="*/ 4550210 h 5460274"/>
                <a:gd name="connsiteX7" fmla="*/ 0 w 5460274"/>
                <a:gd name="connsiteY7" fmla="*/ 910064 h 5460274"/>
                <a:gd name="connsiteX8" fmla="*/ 910064 w 5460274"/>
                <a:gd name="connsiteY8" fmla="*/ 0 h 54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60274" h="5460274">
                  <a:moveTo>
                    <a:pt x="910064" y="0"/>
                  </a:moveTo>
                  <a:lnTo>
                    <a:pt x="4550210" y="0"/>
                  </a:lnTo>
                  <a:cubicBezTo>
                    <a:pt x="5052824" y="0"/>
                    <a:pt x="5460274" y="407450"/>
                    <a:pt x="5460274" y="910064"/>
                  </a:cubicBezTo>
                  <a:lnTo>
                    <a:pt x="5460274" y="4550210"/>
                  </a:lnTo>
                  <a:cubicBezTo>
                    <a:pt x="5460274" y="5052824"/>
                    <a:pt x="5052824" y="5460274"/>
                    <a:pt x="4550210" y="5460274"/>
                  </a:cubicBezTo>
                  <a:lnTo>
                    <a:pt x="910064" y="5460274"/>
                  </a:lnTo>
                  <a:cubicBezTo>
                    <a:pt x="407450" y="5460274"/>
                    <a:pt x="0" y="5052824"/>
                    <a:pt x="0" y="4550210"/>
                  </a:cubicBezTo>
                  <a:lnTo>
                    <a:pt x="0" y="910064"/>
                  </a:lnTo>
                  <a:cubicBezTo>
                    <a:pt x="0" y="407450"/>
                    <a:pt x="407450" y="0"/>
                    <a:pt x="910064" y="0"/>
                  </a:cubicBezTo>
                  <a:close/>
                </a:path>
              </a:pathLst>
            </a:cu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CA6B3410-403D-4E3A-17E1-555921C8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875854" y="5010470"/>
              <a:ext cx="640455" cy="640455"/>
            </a:xfrm>
            <a:custGeom>
              <a:avLst/>
              <a:gdLst>
                <a:gd name="connsiteX0" fmla="*/ 875228 w 5251268"/>
                <a:gd name="connsiteY0" fmla="*/ 0 h 5251268"/>
                <a:gd name="connsiteX1" fmla="*/ 4376039 w 5251268"/>
                <a:gd name="connsiteY1" fmla="*/ 0 h 5251268"/>
                <a:gd name="connsiteX2" fmla="*/ 5251268 w 5251268"/>
                <a:gd name="connsiteY2" fmla="*/ 875229 h 5251268"/>
                <a:gd name="connsiteX3" fmla="*/ 5251268 w 5251268"/>
                <a:gd name="connsiteY3" fmla="*/ 4376039 h 5251268"/>
                <a:gd name="connsiteX4" fmla="*/ 4376039 w 5251268"/>
                <a:gd name="connsiteY4" fmla="*/ 5251268 h 5251268"/>
                <a:gd name="connsiteX5" fmla="*/ 875228 w 5251268"/>
                <a:gd name="connsiteY5" fmla="*/ 5251268 h 5251268"/>
                <a:gd name="connsiteX6" fmla="*/ 4518 w 5251268"/>
                <a:gd name="connsiteY6" fmla="*/ 4465526 h 5251268"/>
                <a:gd name="connsiteX7" fmla="*/ 0 w 5251268"/>
                <a:gd name="connsiteY7" fmla="*/ 4376058 h 5251268"/>
                <a:gd name="connsiteX8" fmla="*/ 0 w 5251268"/>
                <a:gd name="connsiteY8" fmla="*/ 875211 h 5251268"/>
                <a:gd name="connsiteX9" fmla="*/ 4518 w 5251268"/>
                <a:gd name="connsiteY9" fmla="*/ 785742 h 5251268"/>
                <a:gd name="connsiteX10" fmla="*/ 875228 w 5251268"/>
                <a:gd name="connsiteY10" fmla="*/ 0 h 525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1268" h="5251268">
                  <a:moveTo>
                    <a:pt x="875228" y="0"/>
                  </a:moveTo>
                  <a:lnTo>
                    <a:pt x="4376039" y="0"/>
                  </a:lnTo>
                  <a:cubicBezTo>
                    <a:pt x="4859415" y="0"/>
                    <a:pt x="5251268" y="391853"/>
                    <a:pt x="5251268" y="875229"/>
                  </a:cubicBezTo>
                  <a:lnTo>
                    <a:pt x="5251268" y="4376039"/>
                  </a:lnTo>
                  <a:cubicBezTo>
                    <a:pt x="5251268" y="4859415"/>
                    <a:pt x="4859415" y="5251268"/>
                    <a:pt x="4376039" y="5251268"/>
                  </a:cubicBezTo>
                  <a:lnTo>
                    <a:pt x="875228" y="5251268"/>
                  </a:lnTo>
                  <a:cubicBezTo>
                    <a:pt x="422063" y="5251268"/>
                    <a:pt x="49338" y="4906866"/>
                    <a:pt x="4518" y="4465526"/>
                  </a:cubicBezTo>
                  <a:lnTo>
                    <a:pt x="0" y="4376058"/>
                  </a:lnTo>
                  <a:lnTo>
                    <a:pt x="0" y="875211"/>
                  </a:lnTo>
                  <a:lnTo>
                    <a:pt x="4518" y="785742"/>
                  </a:lnTo>
                  <a:cubicBezTo>
                    <a:pt x="49338" y="344402"/>
                    <a:pt x="422063" y="0"/>
                    <a:pt x="875228" y="0"/>
                  </a:cubicBezTo>
                  <a:close/>
                </a:path>
              </a:pathLst>
            </a:cu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D33728E5-E21D-C6DE-A2C0-2C6D554F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6396" y="615114"/>
              <a:ext cx="1018120" cy="1627773"/>
            </a:xfrm>
            <a:prstGeom prst="rect">
              <a:avLst/>
            </a:prstGeom>
          </p:spPr>
        </p:pic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08E18A-68C3-75B9-C691-83081C807C15}"/>
              </a:ext>
            </a:extLst>
          </p:cNvPr>
          <p:cNvSpPr txBox="1"/>
          <p:nvPr/>
        </p:nvSpPr>
        <p:spPr>
          <a:xfrm>
            <a:off x="289366" y="2058221"/>
            <a:ext cx="364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作成したジャケットを並べる</a:t>
            </a:r>
          </a:p>
        </p:txBody>
      </p:sp>
    </p:spTree>
    <p:extLst>
      <p:ext uri="{BB962C8B-B14F-4D97-AF65-F5344CB8AC3E}">
        <p14:creationId xmlns:p14="http://schemas.microsoft.com/office/powerpoint/2010/main" val="241061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EFD7E086-E470-4AE0-83C1-7FF68C4D1E6B}"/>
              </a:ext>
            </a:extLst>
          </p:cNvPr>
          <p:cNvGrpSpPr/>
          <p:nvPr/>
        </p:nvGrpSpPr>
        <p:grpSpPr>
          <a:xfrm>
            <a:off x="0" y="5972175"/>
            <a:ext cx="12192000" cy="885825"/>
            <a:chOff x="0" y="5972175"/>
            <a:chExt cx="12192000" cy="885825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FFF6BA0-DCA3-DB6D-E92C-370E3CC9031D}"/>
                </a:ext>
              </a:extLst>
            </p:cNvPr>
            <p:cNvSpPr/>
            <p:nvPr/>
          </p:nvSpPr>
          <p:spPr>
            <a:xfrm>
              <a:off x="0" y="5972175"/>
              <a:ext cx="12192000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43EF2DB-62FF-5A0A-8BAA-1A26AA34B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548" b="7301"/>
            <a:stretch/>
          </p:blipFill>
          <p:spPr>
            <a:xfrm>
              <a:off x="4762680" y="6048848"/>
              <a:ext cx="2640699" cy="52832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597A6FD-69B2-430F-04A0-66533C1FC72B}"/>
                </a:ext>
              </a:extLst>
            </p:cNvPr>
            <p:cNvSpPr txBox="1"/>
            <p:nvPr/>
          </p:nvSpPr>
          <p:spPr>
            <a:xfrm>
              <a:off x="958920" y="6258297"/>
              <a:ext cx="135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タイトル</a:t>
              </a: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A0D4CAC8-CF8C-2C3A-D94B-9B35839E7427}"/>
                </a:ext>
              </a:extLst>
            </p:cNvPr>
            <p:cNvSpPr/>
            <p:nvPr/>
          </p:nvSpPr>
          <p:spPr>
            <a:xfrm>
              <a:off x="3979701" y="6638003"/>
              <a:ext cx="4232598" cy="844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522287B-BD0C-C10C-781B-9C82ABF30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6" t="11927" r="1087" b="23067"/>
            <a:stretch/>
          </p:blipFill>
          <p:spPr>
            <a:xfrm>
              <a:off x="8929924" y="6238633"/>
              <a:ext cx="3229673" cy="338535"/>
            </a:xfrm>
            <a:prstGeom prst="rect">
              <a:avLst/>
            </a:prstGeom>
          </p:spPr>
        </p:pic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E556F989-87CF-59B0-CDA5-AE7058F00840}"/>
                </a:ext>
              </a:extLst>
            </p:cNvPr>
            <p:cNvSpPr/>
            <p:nvPr/>
          </p:nvSpPr>
          <p:spPr>
            <a:xfrm>
              <a:off x="147128" y="6082755"/>
              <a:ext cx="664664" cy="66466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216AAA9-3F0A-324F-1D43-E88687BC1B1B}"/>
                </a:ext>
              </a:extLst>
            </p:cNvPr>
            <p:cNvSpPr txBox="1"/>
            <p:nvPr/>
          </p:nvSpPr>
          <p:spPr>
            <a:xfrm>
              <a:off x="3307667" y="6529219"/>
              <a:ext cx="769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/>
                <a:t>0:01</a:t>
              </a:r>
              <a:endParaRPr kumimoji="1" lang="ja-JP" altLang="en-US" sz="14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0F8BFAF-5A2A-6790-52DC-761C244259E1}"/>
                </a:ext>
              </a:extLst>
            </p:cNvPr>
            <p:cNvSpPr txBox="1"/>
            <p:nvPr/>
          </p:nvSpPr>
          <p:spPr>
            <a:xfrm>
              <a:off x="8118080" y="6534295"/>
              <a:ext cx="769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/>
                <a:t>0:12</a:t>
              </a:r>
              <a:endParaRPr kumimoji="1" lang="ja-JP" altLang="en-US" sz="1400" b="1" dirty="0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A253DF4-463C-025B-8F66-BFCE4AEDA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091" t="22761" r="24822" b="7149"/>
            <a:stretch/>
          </p:blipFill>
          <p:spPr>
            <a:xfrm>
              <a:off x="2016320" y="6276036"/>
              <a:ext cx="343341" cy="333853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E4F344-45C3-4AA6-647C-847B8C432F77}"/>
              </a:ext>
            </a:extLst>
          </p:cNvPr>
          <p:cNvSpPr txBox="1"/>
          <p:nvPr/>
        </p:nvSpPr>
        <p:spPr>
          <a:xfrm>
            <a:off x="548118" y="360619"/>
            <a:ext cx="327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フッター</a:t>
            </a:r>
          </a:p>
        </p:txBody>
      </p:sp>
    </p:spTree>
    <p:extLst>
      <p:ext uri="{BB962C8B-B14F-4D97-AF65-F5344CB8AC3E}">
        <p14:creationId xmlns:p14="http://schemas.microsoft.com/office/powerpoint/2010/main" val="242917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68</Words>
  <Application>Microsoft Office PowerPoint</Application>
  <PresentationFormat>ワイド画面</PresentationFormat>
  <Paragraphs>22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Aharoni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takeru tomisu</dc:creator>
  <cp:lastModifiedBy>takeru tomisu</cp:lastModifiedBy>
  <cp:revision>1</cp:revision>
  <dcterms:created xsi:type="dcterms:W3CDTF">2024-04-13T00:22:14Z</dcterms:created>
  <dcterms:modified xsi:type="dcterms:W3CDTF">2024-04-13T02:41:37Z</dcterms:modified>
</cp:coreProperties>
</file>